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70" r:id="rId3"/>
    <p:sldId id="268" r:id="rId4"/>
    <p:sldId id="257" r:id="rId5"/>
    <p:sldId id="271" r:id="rId6"/>
    <p:sldId id="272" r:id="rId7"/>
    <p:sldId id="262" r:id="rId8"/>
    <p:sldId id="260" r:id="rId9"/>
    <p:sldId id="259" r:id="rId10"/>
    <p:sldId id="263" r:id="rId11"/>
    <p:sldId id="275" r:id="rId12"/>
    <p:sldId id="258" r:id="rId13"/>
    <p:sldId id="264" r:id="rId14"/>
    <p:sldId id="280" r:id="rId15"/>
    <p:sldId id="273" r:id="rId16"/>
    <p:sldId id="261" r:id="rId17"/>
    <p:sldId id="278" r:id="rId18"/>
    <p:sldId id="265" r:id="rId19"/>
    <p:sldId id="266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7" autoAdjust="0"/>
    <p:restoredTop sz="94660"/>
  </p:normalViewPr>
  <p:slideViewPr>
    <p:cSldViewPr>
      <p:cViewPr varScale="1">
        <p:scale>
          <a:sx n="87" d="100"/>
          <a:sy n="87" d="100"/>
        </p:scale>
        <p:origin x="-14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5DE04-87C1-4200-8AC9-247148520C5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548E7-EFB2-41ED-AF6E-3F74A048A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531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548E7-EFB2-41ED-AF6E-3F74A048A19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922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12DE48F2-A3DF-4663-A01C-38376BC4FA04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B129B64B-085B-4E5A-A82B-D2C73E670874}" type="slidenum">
              <a:rPr lang="en-US" smtClean="0"/>
              <a:t>‹#›</a:t>
            </a:fld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BW7ozvPMTV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youtube.com/watch?v=KOhbCEr3v5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s://www.youtube.com/watch?v=WuvmcXa4qLk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youtube.com/watch?v=24opWnfv8e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24opWnfv8e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419600"/>
            <a:ext cx="7117180" cy="1470025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ROMAN HOUSING</a:t>
            </a: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81000"/>
            <a:ext cx="6248400" cy="446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19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8868055" cy="5807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151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0" y="1066800"/>
            <a:ext cx="9028499" cy="51054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8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763000" cy="6370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75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" y="152400"/>
            <a:ext cx="7924800" cy="6258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015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0668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Latrina </a:t>
            </a:r>
            <a:r>
              <a:rPr lang="en-US" dirty="0" smtClean="0">
                <a:hlinkClick r:id="rId2"/>
              </a:rPr>
              <a:t>– </a:t>
            </a:r>
            <a:r>
              <a:rPr lang="en-US" dirty="0" smtClean="0">
                <a:hlinkClick r:id="rId2"/>
              </a:rPr>
              <a:t>toilet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4" y="653143"/>
            <a:ext cx="453957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86200"/>
            <a:ext cx="6400800" cy="288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Household</a:t>
            </a:r>
            <a:br>
              <a:rPr lang="en-US" dirty="0" smtClean="0"/>
            </a:br>
            <a:r>
              <a:rPr lang="en-US" dirty="0" smtClean="0"/>
              <a:t>Shrine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2400" y="152400"/>
            <a:ext cx="4872633" cy="64968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667000"/>
            <a:ext cx="3581400" cy="290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91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"/>
            <a:ext cx="6402681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4600" y="2286000"/>
            <a:ext cx="8985738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95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2000"/>
          </a:xfrm>
        </p:spPr>
        <p:txBody>
          <a:bodyPr/>
          <a:lstStyle/>
          <a:p>
            <a:r>
              <a:rPr lang="en-US" dirty="0" smtClean="0"/>
              <a:t>Tabernae – shops and restaurants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16124"/>
            <a:ext cx="4539343" cy="265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3" y="35814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629" y="1626054"/>
            <a:ext cx="4470694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58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91886"/>
            <a:ext cx="8967858" cy="5738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367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Roman Villa</a:t>
            </a:r>
            <a:endParaRPr lang="en-US" dirty="0"/>
          </a:p>
        </p:txBody>
      </p:sp>
      <p:pic>
        <p:nvPicPr>
          <p:cNvPr id="11266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52600"/>
            <a:ext cx="7124700" cy="400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678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" y="914400"/>
            <a:ext cx="9144000" cy="5170714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22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Click </a:t>
            </a:r>
            <a:r>
              <a:rPr lang="en-US" dirty="0" smtClean="0">
                <a:hlinkClick r:id="rId2"/>
              </a:rPr>
              <a:t>Me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209800"/>
            <a:ext cx="7125112" cy="16978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 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55522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872" y="0"/>
            <a:ext cx="7737240" cy="665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8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3820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093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56" y="838200"/>
            <a:ext cx="8642283" cy="4887005"/>
          </a:xfrm>
        </p:spPr>
      </p:pic>
    </p:spTree>
    <p:extLst>
      <p:ext uri="{BB962C8B-B14F-4D97-AF65-F5344CB8AC3E}">
        <p14:creationId xmlns:p14="http://schemas.microsoft.com/office/powerpoint/2010/main" val="72859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3736705" cy="660807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356" y="152400"/>
            <a:ext cx="3736707" cy="660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1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3" y="381000"/>
            <a:ext cx="9024257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82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7228"/>
            <a:ext cx="8779579" cy="6730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685799"/>
            <a:ext cx="7635475" cy="429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59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8991600" cy="662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64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TC102455610[[fn=Autumn]]</Template>
  <TotalTime>2171</TotalTime>
  <Words>17</Words>
  <Application>Microsoft Office PowerPoint</Application>
  <PresentationFormat>On-screen Show (4:3)</PresentationFormat>
  <Paragraphs>8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Autumn</vt:lpstr>
      <vt:lpstr>ROMAN HOUSING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Latrina – toilet</vt:lpstr>
      <vt:lpstr>Household Shrine </vt:lpstr>
      <vt:lpstr>PowerPoint Presentation</vt:lpstr>
      <vt:lpstr>Tabernae – shops and restaurants</vt:lpstr>
      <vt:lpstr>PowerPoint Presentation</vt:lpstr>
      <vt:lpstr>Roman Villa</vt:lpstr>
      <vt:lpstr>Click Me 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 HOUSING</dc:title>
  <dc:creator>ebony</dc:creator>
  <cp:lastModifiedBy>Betty</cp:lastModifiedBy>
  <cp:revision>31</cp:revision>
  <dcterms:created xsi:type="dcterms:W3CDTF">2014-09-21T21:43:33Z</dcterms:created>
  <dcterms:modified xsi:type="dcterms:W3CDTF">2016-09-19T15:34:16Z</dcterms:modified>
</cp:coreProperties>
</file>